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0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254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3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7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50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03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60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8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42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2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EA7CD-D3A5-49B1-BDCA-A41A7CDF157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9FD55-F507-49C5-9634-A87B350C6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5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Community of Practice Champions’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Arusha</a:t>
            </a:r>
            <a:endParaRPr lang="en-US" dirty="0" smtClean="0"/>
          </a:p>
          <a:p>
            <a:r>
              <a:rPr lang="en-US" dirty="0" smtClean="0"/>
              <a:t>23 June 2017</a:t>
            </a:r>
          </a:p>
          <a:p>
            <a:r>
              <a:rPr lang="en-US" dirty="0" err="1" smtClean="0"/>
              <a:t>Patirck</a:t>
            </a:r>
            <a:r>
              <a:rPr lang="en-US" dirty="0" smtClean="0"/>
              <a:t> </a:t>
            </a:r>
            <a:r>
              <a:rPr lang="en-US" dirty="0" err="1" smtClean="0"/>
              <a:t>Okori</a:t>
            </a:r>
            <a:r>
              <a:rPr lang="en-US" dirty="0" smtClean="0"/>
              <a:t>, </a:t>
            </a:r>
            <a:r>
              <a:rPr lang="en-US" dirty="0" err="1" smtClean="0"/>
              <a:t>Haroon</a:t>
            </a:r>
            <a:r>
              <a:rPr lang="en-US" dirty="0" smtClean="0"/>
              <a:t> </a:t>
            </a:r>
            <a:r>
              <a:rPr lang="en-US" dirty="0" err="1" smtClean="0"/>
              <a:t>Sseguya</a:t>
            </a:r>
            <a:r>
              <a:rPr lang="en-US" dirty="0" smtClean="0"/>
              <a:t>, </a:t>
            </a:r>
            <a:r>
              <a:rPr lang="en-US" dirty="0" err="1" smtClean="0"/>
              <a:t>Lieven</a:t>
            </a:r>
            <a:r>
              <a:rPr lang="en-US" dirty="0" smtClean="0"/>
              <a:t> </a:t>
            </a:r>
            <a:r>
              <a:rPr lang="en-US" dirty="0" err="1" smtClean="0"/>
              <a:t>Claessena</a:t>
            </a:r>
            <a:r>
              <a:rPr lang="en-US" dirty="0" smtClean="0"/>
              <a:t>, Caroline </a:t>
            </a:r>
            <a:r>
              <a:rPr lang="en-US" dirty="0" err="1" smtClean="0"/>
              <a:t>Sobgui</a:t>
            </a:r>
            <a:r>
              <a:rPr lang="en-US" dirty="0" smtClean="0"/>
              <a:t> and Ben </a:t>
            </a:r>
            <a:r>
              <a:rPr lang="en-US" dirty="0" err="1" smtClean="0"/>
              <a:t>Lukuyu</a:t>
            </a:r>
            <a:endParaRPr lang="en-US" dirty="0" smtClean="0"/>
          </a:p>
          <a:p>
            <a:r>
              <a:rPr lang="en-US" dirty="0" smtClean="0"/>
              <a:t>++</a:t>
            </a:r>
          </a:p>
          <a:p>
            <a:r>
              <a:rPr lang="en-US" dirty="0" err="1" smtClean="0"/>
              <a:t>Mateete</a:t>
            </a:r>
            <a:r>
              <a:rPr lang="en-US" dirty="0" smtClean="0"/>
              <a:t> </a:t>
            </a:r>
            <a:r>
              <a:rPr lang="en-US" dirty="0" err="1" smtClean="0"/>
              <a:t>Bekunda</a:t>
            </a:r>
            <a:r>
              <a:rPr lang="en-US" dirty="0" smtClean="0"/>
              <a:t>, </a:t>
            </a:r>
            <a:r>
              <a:rPr lang="en-US" dirty="0" err="1" smtClean="0"/>
              <a:t>Kindu</a:t>
            </a:r>
            <a:r>
              <a:rPr lang="en-US" dirty="0" smtClean="0"/>
              <a:t> </a:t>
            </a:r>
            <a:r>
              <a:rPr lang="en-US" dirty="0" err="1" smtClean="0"/>
              <a:t>Mekonnen</a:t>
            </a:r>
            <a:r>
              <a:rPr lang="en-US" dirty="0" smtClean="0"/>
              <a:t> and </a:t>
            </a:r>
            <a:r>
              <a:rPr lang="en-US" dirty="0" err="1" smtClean="0"/>
              <a:t>Asamoa</a:t>
            </a:r>
            <a:r>
              <a:rPr lang="en-US" dirty="0" smtClean="0"/>
              <a:t> </a:t>
            </a:r>
            <a:r>
              <a:rPr lang="en-US" dirty="0" err="1" smtClean="0"/>
              <a:t>Labbi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48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743"/>
            <a:ext cx="10515600" cy="1325563"/>
          </a:xfrm>
        </p:spPr>
        <p:txBody>
          <a:bodyPr/>
          <a:lstStyle/>
          <a:p>
            <a:r>
              <a:rPr lang="en-US" dirty="0" smtClean="0"/>
              <a:t>Getting to a good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1045"/>
            <a:ext cx="10515600" cy="5372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Context of discussions </a:t>
            </a:r>
          </a:p>
          <a:p>
            <a:r>
              <a:rPr lang="en-US" dirty="0" smtClean="0"/>
              <a:t>Leadership exists  </a:t>
            </a:r>
          </a:p>
          <a:p>
            <a:r>
              <a:rPr lang="en-US" dirty="0" smtClean="0"/>
              <a:t>Limited  interest in </a:t>
            </a:r>
            <a:r>
              <a:rPr lang="en-US" dirty="0" err="1" smtClean="0"/>
              <a:t>CoP</a:t>
            </a:r>
            <a:r>
              <a:rPr lang="en-US" dirty="0" smtClean="0"/>
              <a:t> participation. </a:t>
            </a:r>
          </a:p>
          <a:p>
            <a:pPr lvl="1"/>
            <a:r>
              <a:rPr lang="en-US" dirty="0" smtClean="0"/>
              <a:t>In spite of reminders sent to current registered members</a:t>
            </a:r>
          </a:p>
          <a:p>
            <a:pPr lvl="1"/>
            <a:r>
              <a:rPr lang="en-US" dirty="0" smtClean="0"/>
              <a:t>Need to focus roles of </a:t>
            </a:r>
            <a:r>
              <a:rPr lang="en-US" dirty="0" err="1" smtClean="0"/>
              <a:t>CoPs</a:t>
            </a:r>
            <a:endParaRPr lang="en-US" dirty="0" smtClean="0"/>
          </a:p>
          <a:p>
            <a:pPr lvl="1"/>
            <a:r>
              <a:rPr lang="en-US" dirty="0" smtClean="0"/>
              <a:t>Need to review work plans</a:t>
            </a:r>
          </a:p>
        </p:txBody>
      </p:sp>
    </p:spTree>
    <p:extLst>
      <p:ext uri="{BB962C8B-B14F-4D97-AF65-F5344CB8AC3E}">
        <p14:creationId xmlns:p14="http://schemas.microsoft.com/office/powerpoint/2010/main" val="427200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</a:t>
            </a:r>
            <a:r>
              <a:rPr lang="en-US" dirty="0" err="1" smtClean="0"/>
              <a:t>CoPs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platform for the Africa RISING community and other like minded persons to harmonies their work, engage in peer support and collective actions and results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75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Harmonize the extend possible </a:t>
            </a:r>
          </a:p>
          <a:p>
            <a:pPr lvl="1"/>
            <a:r>
              <a:rPr lang="en-US" dirty="0" smtClean="0"/>
              <a:t>Research methods, processes and approaches</a:t>
            </a:r>
          </a:p>
          <a:p>
            <a:pPr lvl="1"/>
            <a:r>
              <a:rPr lang="en-US" dirty="0" smtClean="0"/>
              <a:t>Contribute towards creation of AR wide outputs </a:t>
            </a:r>
          </a:p>
          <a:p>
            <a:pPr marL="0" indent="0">
              <a:buNone/>
            </a:pPr>
            <a:r>
              <a:rPr lang="en-US" dirty="0" smtClean="0"/>
              <a:t>2. Provide platform for sharing </a:t>
            </a:r>
          </a:p>
          <a:p>
            <a:pPr lvl="1"/>
            <a:r>
              <a:rPr lang="en-US" dirty="0" smtClean="0"/>
              <a:t>Information, tools  and publications</a:t>
            </a:r>
          </a:p>
          <a:p>
            <a:pPr lvl="1"/>
            <a:r>
              <a:rPr lang="en-US" dirty="0" smtClean="0"/>
              <a:t>Peer support and review </a:t>
            </a:r>
          </a:p>
          <a:p>
            <a:pPr lvl="1"/>
            <a:r>
              <a:rPr lang="en-US" dirty="0" smtClean="0"/>
              <a:t>Lessons from successes or failure or R&amp;D undertakings</a:t>
            </a:r>
          </a:p>
          <a:p>
            <a:pPr lvl="1"/>
            <a:r>
              <a:rPr lang="en-US" dirty="0" smtClean="0"/>
              <a:t>Best practices and standards in research</a:t>
            </a:r>
          </a:p>
          <a:p>
            <a:pPr lvl="1"/>
            <a:r>
              <a:rPr lang="en-US" dirty="0" smtClean="0"/>
              <a:t>‘Bets best’ technologies  </a:t>
            </a:r>
          </a:p>
          <a:p>
            <a:pPr marL="0" indent="0">
              <a:buNone/>
            </a:pPr>
            <a:r>
              <a:rPr lang="en-US" dirty="0" smtClean="0"/>
              <a:t>3. Its part design for AR wide learning, integration and support </a:t>
            </a:r>
          </a:p>
        </p:txBody>
      </p:sp>
    </p:spTree>
    <p:extLst>
      <p:ext uri="{BB962C8B-B14F-4D97-AF65-F5344CB8AC3E}">
        <p14:creationId xmlns:p14="http://schemas.microsoft.com/office/powerpoint/2010/main" val="317183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structure of </a:t>
            </a:r>
            <a:r>
              <a:rPr lang="en-US" dirty="0" err="1" smtClean="0"/>
              <a:t>CoPs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CoPs</a:t>
            </a:r>
            <a:r>
              <a:rPr lang="en-US" dirty="0" smtClean="0"/>
              <a:t> shall comprise of two tier membership structure </a:t>
            </a:r>
          </a:p>
          <a:p>
            <a:pPr marL="514350" indent="-514350">
              <a:buAutoNum type="arabicParenBoth"/>
            </a:pPr>
            <a:r>
              <a:rPr lang="en-US" dirty="0" smtClean="0"/>
              <a:t>Core group: </a:t>
            </a:r>
          </a:p>
          <a:p>
            <a:pPr marL="457200" lvl="1" indent="0">
              <a:buNone/>
            </a:pPr>
            <a:r>
              <a:rPr lang="en-US" dirty="0" smtClean="0"/>
              <a:t>Shall comprise of </a:t>
            </a:r>
          </a:p>
          <a:p>
            <a:pPr marL="1428750" lvl="2" indent="-514350">
              <a:buAutoNum type="alphaLcParenBoth"/>
            </a:pPr>
            <a:r>
              <a:rPr lang="en-US" dirty="0" smtClean="0"/>
              <a:t>Champion and co champions</a:t>
            </a:r>
          </a:p>
          <a:p>
            <a:pPr marL="1428750" lvl="2" indent="-514350">
              <a:buAutoNum type="alphaLcParenBoth"/>
            </a:pPr>
            <a:r>
              <a:rPr lang="en-US" dirty="0" smtClean="0"/>
              <a:t>Representative from communications team</a:t>
            </a:r>
          </a:p>
          <a:p>
            <a:pPr marL="1428750" lvl="2" indent="-514350">
              <a:buAutoNum type="alphaLcParenBoth"/>
            </a:pPr>
            <a:r>
              <a:rPr lang="en-US" dirty="0" smtClean="0"/>
              <a:t>A Chief scientist  </a:t>
            </a:r>
          </a:p>
          <a:p>
            <a:pPr marL="1428750" lvl="2" indent="-514350">
              <a:buAutoNum type="alphaLcParenBoth"/>
            </a:pPr>
            <a:r>
              <a:rPr lang="en-US" dirty="0" smtClean="0"/>
              <a:t>A SAG representative</a:t>
            </a:r>
          </a:p>
          <a:p>
            <a:pPr marL="457200" lvl="1" indent="0">
              <a:buNone/>
            </a:pPr>
            <a:r>
              <a:rPr lang="en-US" dirty="0" smtClean="0"/>
              <a:t>Functions shall be </a:t>
            </a:r>
          </a:p>
          <a:p>
            <a:pPr marL="1428750" lvl="2" indent="-514350">
              <a:buAutoNum type="romanLcParenBoth"/>
            </a:pPr>
            <a:r>
              <a:rPr lang="en-US" dirty="0" smtClean="0"/>
              <a:t>Provide leadership</a:t>
            </a:r>
          </a:p>
          <a:p>
            <a:pPr marL="1428750" lvl="2" indent="-514350">
              <a:buAutoNum type="romanLcParenBoth"/>
            </a:pPr>
            <a:r>
              <a:rPr lang="en-US" dirty="0" smtClean="0"/>
              <a:t>Develop community spaces for the </a:t>
            </a:r>
            <a:r>
              <a:rPr lang="en-US" dirty="0" err="1" smtClean="0"/>
              <a:t>CoP</a:t>
            </a:r>
            <a:r>
              <a:rPr lang="en-US" dirty="0" smtClean="0"/>
              <a:t> operations</a:t>
            </a:r>
          </a:p>
          <a:p>
            <a:pPr marL="1428750" lvl="2" indent="-514350">
              <a:buAutoNum type="romanLcParenBoth"/>
            </a:pPr>
            <a:r>
              <a:rPr lang="en-US" dirty="0" smtClean="0"/>
              <a:t>Lobby for resources </a:t>
            </a:r>
          </a:p>
          <a:p>
            <a:pPr marL="971550" lvl="1" indent="-514350">
              <a:buAutoNum type="alphaLcParenBoth"/>
            </a:pPr>
            <a:endParaRPr lang="en-US" dirty="0" smtClean="0"/>
          </a:p>
          <a:p>
            <a:pPr marL="971550" lvl="1" indent="-514350">
              <a:buAutoNum type="alphaLcParenBoth"/>
            </a:pPr>
            <a:endParaRPr lang="en-US" dirty="0" smtClean="0"/>
          </a:p>
          <a:p>
            <a:pPr marL="971550" lvl="1" indent="-514350">
              <a:buAutoNum type="alphaLcParenBoth"/>
            </a:pPr>
            <a:endParaRPr lang="en-US" dirty="0" smtClean="0"/>
          </a:p>
          <a:p>
            <a:pPr marL="971550" lvl="1" indent="-514350">
              <a:buAutoNum type="alphaLcParenBoth"/>
            </a:pPr>
            <a:endParaRPr lang="en-US" dirty="0" smtClean="0"/>
          </a:p>
          <a:p>
            <a:pPr marL="514350" indent="-514350">
              <a:buAutoNum type="alphaLcParenBoth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4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structure of </a:t>
            </a:r>
            <a:r>
              <a:rPr lang="en-US" dirty="0" err="1" smtClean="0"/>
              <a:t>CoPs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(2) Active group: </a:t>
            </a:r>
          </a:p>
          <a:p>
            <a:pPr marL="0" indent="0">
              <a:buNone/>
            </a:pPr>
            <a:r>
              <a:rPr lang="en-US" dirty="0" smtClean="0"/>
              <a:t>Shall comprise of </a:t>
            </a:r>
          </a:p>
          <a:p>
            <a:pPr marL="971550" lvl="1" indent="-514350">
              <a:buAutoNum type="alphaLcParenBoth"/>
            </a:pPr>
            <a:r>
              <a:rPr lang="en-US" dirty="0" smtClean="0"/>
              <a:t>Members of the AR research disciplines where applicable</a:t>
            </a:r>
          </a:p>
          <a:p>
            <a:pPr marL="971550" lvl="1" indent="-514350">
              <a:buFont typeface="Arial" panose="020B0604020202020204" pitchFamily="34" charset="0"/>
              <a:buAutoNum type="alphaLcParenBoth"/>
            </a:pPr>
            <a:r>
              <a:rPr lang="en-US" dirty="0" smtClean="0"/>
              <a:t>Other interested persons from AR community or other scientific/development</a:t>
            </a:r>
          </a:p>
          <a:p>
            <a:pPr marL="971550" lvl="1" indent="-514350">
              <a:buFont typeface="Arial" panose="020B0604020202020204" pitchFamily="34" charset="0"/>
              <a:buAutoNum type="alphaLcParenBoth"/>
            </a:pPr>
            <a:r>
              <a:rPr lang="en-US" dirty="0" smtClean="0"/>
              <a:t>Interested champions of other </a:t>
            </a:r>
            <a:r>
              <a:rPr lang="en-US" dirty="0" err="1" smtClean="0"/>
              <a:t>CoPs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Functions shall be </a:t>
            </a:r>
          </a:p>
          <a:p>
            <a:pPr marL="971550" lvl="1" indent="-514350">
              <a:buAutoNum type="romanLcParenBoth"/>
            </a:pPr>
            <a:r>
              <a:rPr lang="en-US" dirty="0" smtClean="0"/>
              <a:t>To engage in </a:t>
            </a:r>
            <a:r>
              <a:rPr lang="en-US" dirty="0" err="1" smtClean="0"/>
              <a:t>CoP</a:t>
            </a:r>
            <a:r>
              <a:rPr lang="en-US" dirty="0" smtClean="0"/>
              <a:t> activities as prescribed by mutually agreed work plans </a:t>
            </a:r>
          </a:p>
        </p:txBody>
      </p:sp>
    </p:spTree>
    <p:extLst>
      <p:ext uri="{BB962C8B-B14F-4D97-AF65-F5344CB8AC3E}">
        <p14:creationId xmlns:p14="http://schemas.microsoft.com/office/powerpoint/2010/main" val="42151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composition of </a:t>
            </a:r>
            <a:r>
              <a:rPr lang="en-US" dirty="0" err="1" smtClean="0"/>
              <a:t>CoPs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2236555"/>
              </p:ext>
            </p:extLst>
          </p:nvPr>
        </p:nvGraphicFramePr>
        <p:xfrm>
          <a:off x="838200" y="1825625"/>
          <a:ext cx="10515600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082"/>
                <a:gridCol w="3491345"/>
                <a:gridCol w="384117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Foundation members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 members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Livestock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Livestock scientists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Crop and soil scientist, agronomists, Social economists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Nutrition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Nutrition scientists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Crops, livestock and gender scientists , Social economists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Scaling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 to all + chief scientists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Social economists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Private sector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 to all + chief scientists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Social economists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Landscape</a:t>
                      </a:r>
                      <a:r>
                        <a:rPr lang="en-US" baseline="0" dirty="0" smtClean="0"/>
                        <a:t> management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Soil water and crop scientists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Livestock</a:t>
                      </a:r>
                      <a:r>
                        <a:rPr lang="en-US" baseline="0" dirty="0" smtClean="0"/>
                        <a:t> scientist, Social economists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Social economics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</a:t>
                      </a:r>
                      <a:r>
                        <a:rPr lang="en-US" baseline="0" dirty="0" smtClean="0"/>
                        <a:t> will serve everybody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572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post </a:t>
            </a:r>
            <a:r>
              <a:rPr lang="en-US" dirty="0" err="1" smtClean="0"/>
              <a:t>Arusha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1209"/>
            <a:ext cx="10515600" cy="50915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Irmgard</a:t>
            </a:r>
            <a:r>
              <a:rPr lang="en-US" dirty="0" smtClean="0"/>
              <a:t> </a:t>
            </a:r>
            <a:r>
              <a:rPr lang="en-US" dirty="0"/>
              <a:t>and Peter to send an email to the entire AR – community requesting their engagement in </a:t>
            </a:r>
            <a:r>
              <a:rPr lang="en-US" dirty="0" err="1"/>
              <a:t>CoPs</a:t>
            </a:r>
            <a:r>
              <a:rPr lang="en-US" dirty="0"/>
              <a:t>. Email should contrail:</a:t>
            </a:r>
          </a:p>
          <a:p>
            <a:pPr lvl="2"/>
            <a:r>
              <a:rPr lang="en-US" dirty="0"/>
              <a:t>Refined </a:t>
            </a:r>
            <a:r>
              <a:rPr lang="en-US" dirty="0" err="1"/>
              <a:t>CoP</a:t>
            </a:r>
            <a:r>
              <a:rPr lang="en-US" dirty="0"/>
              <a:t> objectives, Purpose and antic parted benefits</a:t>
            </a:r>
          </a:p>
          <a:p>
            <a:pPr lvl="2"/>
            <a:r>
              <a:rPr lang="en-US" dirty="0"/>
              <a:t>Remind the community it going to be part of regular AR reporting </a:t>
            </a:r>
          </a:p>
          <a:p>
            <a:pPr lvl="2"/>
            <a:r>
              <a:rPr lang="en-US" dirty="0"/>
              <a:t>Request the AR leadership include </a:t>
            </a:r>
            <a:r>
              <a:rPr lang="en-US" dirty="0" err="1"/>
              <a:t>CoP</a:t>
            </a:r>
            <a:r>
              <a:rPr lang="en-US" dirty="0"/>
              <a:t> as part of September 2017 meeting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CoP</a:t>
            </a:r>
            <a:r>
              <a:rPr lang="en-US" dirty="0" smtClean="0"/>
              <a:t> </a:t>
            </a:r>
            <a:r>
              <a:rPr lang="en-US" dirty="0"/>
              <a:t>leaders to follow  and hold their 1</a:t>
            </a:r>
            <a:r>
              <a:rPr lang="en-US" baseline="30000" dirty="0"/>
              <a:t>st</a:t>
            </a:r>
            <a:r>
              <a:rPr lang="en-US" dirty="0"/>
              <a:t> e-meeting with new/old registered members to:</a:t>
            </a:r>
          </a:p>
          <a:p>
            <a:pPr lvl="2"/>
            <a:r>
              <a:rPr lang="en-US" dirty="0"/>
              <a:t>Review focus of </a:t>
            </a:r>
            <a:r>
              <a:rPr lang="en-US" dirty="0" err="1"/>
              <a:t>CoP</a:t>
            </a:r>
            <a:endParaRPr lang="en-US" dirty="0"/>
          </a:p>
          <a:p>
            <a:pPr lvl="2"/>
            <a:r>
              <a:rPr lang="en-US" dirty="0"/>
              <a:t>Review W/Ps and action points</a:t>
            </a:r>
          </a:p>
          <a:p>
            <a:pPr lvl="2"/>
            <a:r>
              <a:rPr lang="en-US" dirty="0"/>
              <a:t>Plan for annual review meeting i.e. September 2017 ESA meeting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AR </a:t>
            </a:r>
            <a:r>
              <a:rPr lang="en-US" dirty="0"/>
              <a:t>Chief </a:t>
            </a:r>
            <a:r>
              <a:rPr lang="en-US" dirty="0" smtClean="0"/>
              <a:t>Scientists </a:t>
            </a:r>
            <a:r>
              <a:rPr lang="en-US" dirty="0"/>
              <a:t>include </a:t>
            </a:r>
            <a:r>
              <a:rPr lang="en-US" dirty="0" err="1"/>
              <a:t>CoP</a:t>
            </a:r>
            <a:r>
              <a:rPr lang="en-US" dirty="0"/>
              <a:t> events in their annual meetings </a:t>
            </a:r>
          </a:p>
          <a:p>
            <a:pPr lvl="2"/>
            <a:r>
              <a:rPr lang="en-US" dirty="0" err="1"/>
              <a:t>CoP</a:t>
            </a:r>
            <a:r>
              <a:rPr lang="en-US" dirty="0"/>
              <a:t> Champions will have to attend the respective ESA, ET and WA annual events</a:t>
            </a:r>
          </a:p>
        </p:txBody>
      </p:sp>
    </p:spTree>
    <p:extLst>
      <p:ext uri="{BB962C8B-B14F-4D97-AF65-F5344CB8AC3E}">
        <p14:creationId xmlns:p14="http://schemas.microsoft.com/office/powerpoint/2010/main" val="319077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396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462</Words>
  <Application>Microsoft Office PowerPoint</Application>
  <PresentationFormat>Widescreen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Community of Practice Champions’ Meeting</vt:lpstr>
      <vt:lpstr>Getting to a good start</vt:lpstr>
      <vt:lpstr>Purpose of the CoPs</vt:lpstr>
      <vt:lpstr>Objectives </vt:lpstr>
      <vt:lpstr>Proposed structure of CoPs</vt:lpstr>
      <vt:lpstr>Proposed structure of CoPs</vt:lpstr>
      <vt:lpstr>Detailed composition of CoPs </vt:lpstr>
      <vt:lpstr>Next steps post Arusha </vt:lpstr>
      <vt:lpstr>End</vt:lpstr>
    </vt:vector>
  </TitlesOfParts>
  <Company>ILRI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of Practice Champions Meeting</dc:title>
  <dc:creator>Lukuyu, Ben (ILRI)</dc:creator>
  <cp:lastModifiedBy>Lukuyu, Ben (ILRI)</cp:lastModifiedBy>
  <cp:revision>10</cp:revision>
  <dcterms:created xsi:type="dcterms:W3CDTF">2017-06-23T07:59:13Z</dcterms:created>
  <dcterms:modified xsi:type="dcterms:W3CDTF">2017-06-26T08:19:18Z</dcterms:modified>
</cp:coreProperties>
</file>